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E2552-E83B-0E44-9EA7-F7091856036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98945-6BC5-E847-BB1A-36266BA179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98945-6BC5-E847-BB1A-36266BA179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FDA6-8D0D-4844-B172-C65E6A72E615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8C1CC-FC07-8147-AD78-CB0F81CF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Broad Meadows Middle School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193890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halkboard"/>
                <a:cs typeface="Chalkboard"/>
              </a:rPr>
              <a:t>How they stopped child labor.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halkboard"/>
                <a:cs typeface="Chalkboard"/>
              </a:rPr>
              <a:t>By: Sarah Gruber &amp; Jenna Berman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halkboard"/>
              <a:cs typeface="Chalkboar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Child Labor?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Child Labor is when your sold to someone who can force you do whatever they want. In this area they sold children to make carpets.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687" y="3722810"/>
            <a:ext cx="3357682" cy="2759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Iqbal and the students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Iqbal and the students are trying desperately to stop child labor. Children were forced to make rugs and carpets for stores. So when you saw a carpet there it was mostly made by a child.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238179" y="3161642"/>
            <a:ext cx="2696758" cy="3696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Iqbal was sold to child labor for $12.00. He was the first to actually try to stop child labor.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35913"/>
            <a:ext cx="3644918" cy="3693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Left Arrow 5"/>
          <p:cNvSpPr/>
          <p:nvPr/>
        </p:nvSpPr>
        <p:spPr>
          <a:xfrm>
            <a:off x="4420552" y="3750181"/>
            <a:ext cx="1608540" cy="822960"/>
          </a:xfrm>
          <a:prstGeom prst="lef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6379451" y="3649811"/>
            <a:ext cx="2014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child made this carpet who went through child labor.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How did they try to stop child labor?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 first Iqbal started giving speeches at other schools against child labor. Then Iqbal and the students started e-mailing  other</a:t>
            </a:r>
            <a:r>
              <a:rPr lang="en-US" dirty="0" smtClean="0"/>
              <a:t> </a:t>
            </a:r>
            <a:r>
              <a:rPr lang="en-US" dirty="0" smtClean="0"/>
              <a:t>countries also </a:t>
            </a:r>
            <a:r>
              <a:rPr lang="en-US" dirty="0" smtClean="0"/>
              <a:t>against </a:t>
            </a:r>
            <a:r>
              <a:rPr lang="en-US" dirty="0" smtClean="0"/>
              <a:t>child labor.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Iqbal’s Death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Iqbal was riding his bike when a man shot Iqbal to death at the age of 12. When the children  of Broad Meadows Middle school heard about Iqbal’s death, they started asking for donations of</a:t>
            </a:r>
            <a:r>
              <a:rPr lang="en-US" dirty="0" smtClean="0"/>
              <a:t> $12 mainly because </a:t>
            </a:r>
            <a:r>
              <a:rPr lang="en-US" dirty="0" smtClean="0"/>
              <a:t>Iqbal was sold for $12 and he was 12 years old when he was shot to death.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they succeed?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Yes, they did very well. They raised over $147,000 also they got to team up with other countries.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192" y="3561488"/>
            <a:ext cx="29718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253</Words>
  <Application>Microsoft Macintosh PowerPoint</Application>
  <PresentationFormat>On-screen Show (4:3)</PresentationFormat>
  <Paragraphs>17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Broad Meadows Middle School</vt:lpstr>
      <vt:lpstr>What is Child Labor?</vt:lpstr>
      <vt:lpstr>Iqbal and the students </vt:lpstr>
      <vt:lpstr>Iqbal</vt:lpstr>
      <vt:lpstr> How did they try to stop child labor?</vt:lpstr>
      <vt:lpstr>Iqbal’s Death  </vt:lpstr>
      <vt:lpstr>Did they succeed?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Broad Meadows Middle School</dc:title>
  <dc:creator>GRUBER, SARAH</dc:creator>
  <cp:lastModifiedBy>GRUBER, SARAH</cp:lastModifiedBy>
  <cp:revision>6</cp:revision>
  <dcterms:created xsi:type="dcterms:W3CDTF">2010-12-08T19:33:32Z</dcterms:created>
  <dcterms:modified xsi:type="dcterms:W3CDTF">2010-12-08T20:04:28Z</dcterms:modified>
</cp:coreProperties>
</file>